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2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5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3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04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0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9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5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E94B-A470-4E28-A96B-0E86861D18EF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6E20-5D5C-4F1B-9287-45B4581B4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81" y="0"/>
            <a:ext cx="8816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8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08" y="0"/>
            <a:ext cx="88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0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62" y="0"/>
            <a:ext cx="890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28" y="0"/>
            <a:ext cx="886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9" y="0"/>
            <a:ext cx="882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9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08" y="0"/>
            <a:ext cx="888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7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62" y="0"/>
            <a:ext cx="890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9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Spiteri</dc:creator>
  <cp:lastModifiedBy>Josef Spiteri</cp:lastModifiedBy>
  <cp:revision>1</cp:revision>
  <dcterms:created xsi:type="dcterms:W3CDTF">2020-11-07T09:06:22Z</dcterms:created>
  <dcterms:modified xsi:type="dcterms:W3CDTF">2020-11-07T09:06:46Z</dcterms:modified>
</cp:coreProperties>
</file>